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1566" y="-438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6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55906-FBFA-46EF-BAAB-706588698C60}" type="datetimeFigureOut">
              <a:rPr lang="el-GR" smtClean="0"/>
              <a:t>4/9/2023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A2B27-EEFF-4766-859C-64F57E182EB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228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4/9/2023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4/9/2023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4/9/2023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154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248894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POLITIS OUT OF HOME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ΜΟΝΟΠΡΟΣΩΠΗ ΙΚΕ  που εδρεύει στην περιφέρεια Δ.Κ. ΑΓΙΩΝ ΑΝΑΡΓΥΡΩΝ /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ΔΥΤΙΚΟΥ ΤΟΜΕΑ ΑΘΗΝΩΝ / Π. Αττικής εντάχθηκε στη δράση «Ψηφιακό Άλμα»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51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στον ψηφιακό μετασχηματισμό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επένδυσης είναι 172.959€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86.479,50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216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Admin</cp:lastModifiedBy>
  <cp:revision>47</cp:revision>
  <dcterms:created xsi:type="dcterms:W3CDTF">2018-02-13T12:16:57Z</dcterms:created>
  <dcterms:modified xsi:type="dcterms:W3CDTF">2023-09-04T10:37:21Z</dcterms:modified>
</cp:coreProperties>
</file>